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69" r:id="rId16"/>
    <p:sldId id="270" r:id="rId17"/>
    <p:sldId id="271" r:id="rId18"/>
    <p:sldId id="276" r:id="rId19"/>
    <p:sldId id="272" r:id="rId20"/>
    <p:sldId id="273" r:id="rId21"/>
    <p:sldId id="274" r:id="rId22"/>
    <p:sldId id="27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069A70-BD05-4226-AEDC-A6656B403551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Untitled Section" id="{FC29BFDE-03F3-4F0F-A87F-3C187E558842}">
          <p14:sldIdLst>
            <p14:sldId id="262"/>
            <p14:sldId id="263"/>
            <p14:sldId id="264"/>
            <p14:sldId id="265"/>
            <p14:sldId id="266"/>
            <p14:sldId id="277"/>
            <p14:sldId id="267"/>
            <p14:sldId id="268"/>
            <p14:sldId id="269"/>
            <p14:sldId id="270"/>
            <p14:sldId id="271"/>
            <p14:sldId id="276"/>
            <p14:sldId id="272"/>
            <p14:sldId id="273"/>
            <p14:sldId id="274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9A10-7BD8-171C-7365-98A28F841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F482D-A770-BE54-9064-069431CE2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A3FEE-FEE3-3373-2B1E-1026AE23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2B3AD-8FB3-85B1-6D3F-07F68041C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CE268-6683-21FD-A194-D4DF6E36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D6A4-4263-AB33-923D-69151E5C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2A10A2-414C-215B-F7DB-072DB97FA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49A47-FA82-0B91-45D6-05D3B365B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84EA6-52B8-6ED6-0220-8F7C07C6D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9E4CE-843F-2D76-1ABC-814E4C72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2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D6170-03C7-809F-0B33-FA9AFA3FF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74C47-56E5-4868-A55D-4CF450A94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8F467-AE7C-3D51-7C76-C8679270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5F9BC-075C-94A5-9CB6-21D1D311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AA6FE-258C-5A03-C734-078DCF3E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7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638C-29BD-E754-FCC4-7E7F6D10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1F8F2-9CC6-2AD3-19B3-7AAF825C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DABC-097D-4D86-E610-0872726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F2DD-6F3F-F858-D5DD-3AB50BEA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01CB4-76F8-46FA-667B-52FF7301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8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4179-1B1B-867D-C339-DB6D3715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AE706-94F5-95C7-7A91-9E45CC828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AAA7E-361F-9A2D-B3B7-C90AD944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5358-6745-7A8C-9C8D-395DC1D4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496EF-44B0-C134-8195-526B72FC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860E-A295-071A-91D4-D23C271F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B608F-444F-EE61-35F7-3F67D05E1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8E86B-03D5-66A2-6DD0-98CC57144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42520-DF5B-1607-CEDA-3F6DC0F5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E954C-32B1-FAD8-F27B-CE255D0D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D6B85-15CE-E966-D2B9-3A885B85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1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952B0-848C-F88E-A878-8DE0B644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AE2E3-E0A0-0F79-99B6-7A2653E0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9DEE1-F940-1A9F-3AA3-5ADBBBCB9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3CB3D-0F36-7104-7241-15120DA88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65639-4E50-7C9C-8342-5438A66D4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04A96E-E715-AF1D-1E75-337802D3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AF79A-F69F-B899-3C62-94B20E27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A206A-7BC2-29A1-B312-3E240EA6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4E55-90F4-7E66-CC01-AC84838C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5188A-6838-79D7-4D69-E761E5DE6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DC3E7-D671-4A47-0863-C00E77F6B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1EA00-836E-35DD-DA45-4907B8BA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9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43045-B5A7-F4B8-28C6-CA11DE4BB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FFF89-0192-B406-F006-25825F91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94049-4D07-63ED-BA00-C85BBC96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8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41AE4-ECE1-E587-8F9E-D054C46B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149F6-BF28-E771-FE90-D5F7C4CC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C341E-6776-7426-5842-22892AD3E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35053-E24F-EAF7-2FA3-364FAD43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A3FC2-F8FC-4C99-3F40-F36DF1CC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CFA53-08DB-4894-2589-48A06631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3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2A7A-9FD7-0A7F-7FA4-A7B3FBEE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551496-EE36-7D65-5525-ADC6EEAE8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EE760-1A45-0B4F-91A7-533EF13B4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D62E3-A824-1DC8-2D82-747FB1BC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FD447-80B5-4D8F-CE8B-4CC49A29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30716-5D88-50C7-6027-05C7B4F1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1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BBF224-1030-EC3C-0BE4-E1AE53AA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3040B-973E-10EF-C439-8B28F9DD6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B9F57-C052-5A51-6E77-9EB8C4F9E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C1CEF-062E-406B-A761-AD9F727F1E0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748B3-5ABC-A0ED-786B-596823F40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7522E-D21F-E18D-3050-8F5F5E031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D612D-DCF6-4E6E-878B-81290B5D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CB757-483A-7F22-EE1B-64D5EB58A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1"/>
            <a:ext cx="12192000" cy="689610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795D831-5A8F-2697-D406-5E15BE64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949" y="25287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AUST </a:t>
            </a:r>
            <a:r>
              <a:rPr lang="en-US" sz="4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MANAGEMENT SYSTEM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FF811F-EC74-4ECA-C526-EFA8AF8111FA}"/>
              </a:ext>
            </a:extLst>
          </p:cNvPr>
          <p:cNvCxnSpPr/>
          <p:nvPr/>
        </p:nvCxnSpPr>
        <p:spPr>
          <a:xfrm>
            <a:off x="1547611" y="3593206"/>
            <a:ext cx="9646276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itle 5">
            <a:extLst>
              <a:ext uri="{FF2B5EF4-FFF2-40B4-BE49-F238E27FC236}">
                <a16:creationId xmlns:a16="http://schemas.microsoft.com/office/drawing/2014/main" id="{7FF892F9-AE12-D41F-AC28-57F9DDFCE30E}"/>
              </a:ext>
            </a:extLst>
          </p:cNvPr>
          <p:cNvSpPr txBox="1">
            <a:spLocks/>
          </p:cNvSpPr>
          <p:nvPr/>
        </p:nvSpPr>
        <p:spPr>
          <a:xfrm>
            <a:off x="1020651" y="26812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imson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57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1913-EBBA-3F72-4EB0-88AFD1774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375" y="681037"/>
            <a:ext cx="8706118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WORKING OF STUDENT PROFILE: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7D6A-1B2A-70E1-C7C4-301106442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918" y="2279561"/>
            <a:ext cx="9962882" cy="3503053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In student login page, user enter registration no and password.</a:t>
            </a:r>
          </a:p>
          <a:p>
            <a:r>
              <a:rPr lang="en-US" dirty="0">
                <a:latin typeface="Crimson Pro" pitchFamily="2" charset="0"/>
              </a:rPr>
              <a:t>If user doesn’t register their student form then first complete the registration.</a:t>
            </a:r>
          </a:p>
          <a:p>
            <a:r>
              <a:rPr lang="en-US" dirty="0">
                <a:latin typeface="Crimson Pro" pitchFamily="2" charset="0"/>
              </a:rPr>
              <a:t>For registration click on right side link (registration). </a:t>
            </a:r>
          </a:p>
          <a:p>
            <a:r>
              <a:rPr lang="en-US" dirty="0">
                <a:latin typeface="Crimson Pro" pitchFamily="2" charset="0"/>
              </a:rPr>
              <a:t>This registration link target the student info form.   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D048CF-08FF-8FD8-3472-D3602B2C0E04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92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C2D0-A934-DFD9-97C3-DA38D5F4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35" y="514040"/>
            <a:ext cx="895833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STUDENT REGISTRATION FORM: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09F8C4-C614-F898-AD05-5649C60F9E79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8892474-2157-AFEC-B9A5-1F724D617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0" b="3264"/>
          <a:stretch/>
        </p:blipFill>
        <p:spPr>
          <a:xfrm>
            <a:off x="3604507" y="2056439"/>
            <a:ext cx="5922881" cy="297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0EA27A-D52E-A7B6-896D-C4CD72D64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62" b="3264"/>
          <a:stretch/>
        </p:blipFill>
        <p:spPr>
          <a:xfrm>
            <a:off x="3604507" y="5035639"/>
            <a:ext cx="5922881" cy="16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D8F5-3AC5-9F73-EB2A-2E5BAB22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705" y="498519"/>
            <a:ext cx="8434589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STUDENT REGISTRATION FORM: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0E2F-6422-C872-84FA-53D9226DC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526" y="1825625"/>
            <a:ext cx="9602273" cy="4351338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When click submit button.</a:t>
            </a:r>
          </a:p>
          <a:p>
            <a:r>
              <a:rPr lang="en-US" dirty="0">
                <a:latin typeface="Crimson Pro" pitchFamily="2" charset="0"/>
              </a:rPr>
              <a:t>Back button target the admin page where profiles are present.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B286EB-2E1A-E777-92A4-4D9CEA33B6D3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DF672B6-B92A-D459-7D98-513951389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06" b="-3758"/>
          <a:stretch/>
        </p:blipFill>
        <p:spPr>
          <a:xfrm>
            <a:off x="4368085" y="3215134"/>
            <a:ext cx="6985714" cy="364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1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7A0F-4ABA-F288-A420-08906525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980" y="500062"/>
            <a:ext cx="7541654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WORKING OF REG.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49586-E4F5-240A-F22B-014D8785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041" y="2006600"/>
            <a:ext cx="9537879" cy="4351338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The user input require information that are show in above form.</a:t>
            </a:r>
          </a:p>
          <a:p>
            <a:r>
              <a:rPr lang="en-US" dirty="0">
                <a:latin typeface="Crimson Pro" pitchFamily="2" charset="0"/>
              </a:rPr>
              <a:t>To click submit button all the information store in database.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41BFAB-4846-CBA6-469F-00F51144865F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7863E80-78AC-B67E-7702-D729ADF5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90" y="3554777"/>
            <a:ext cx="10069330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737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DE9B-208C-8B47-08AE-4812D88F1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872" y="681037"/>
            <a:ext cx="8576256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WORKING OF STUDENT PROFILE: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95F0C-34CC-37CD-9AA7-081025A41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872" y="2112135"/>
            <a:ext cx="9563637" cy="4064828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Now complete registration, to confirm user registration, again went to student login form and enter registration no and password.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767FE3-B6AC-C1DA-D205-67B7C45A7810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4692681-9E60-5124-F940-F838EE5A4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1" b="3263"/>
          <a:stretch/>
        </p:blipFill>
        <p:spPr>
          <a:xfrm>
            <a:off x="3773510" y="3090929"/>
            <a:ext cx="7413559" cy="36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9561-3A0D-4BF3-C59B-1A6BF4A0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310" y="1825625"/>
            <a:ext cx="9539489" cy="4351338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If registration no and password are correct then your data are show in from, but user can’t edit this data. It on readonly mode.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476B8B-B8D1-95EB-36E5-392332373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311" y="485640"/>
            <a:ext cx="8563377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WORKING OF STUDENT PROFILE: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1386DC-12DF-267D-2F45-AD033F436716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562F51-415E-F076-9D0C-908D66533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2"/>
          <a:stretch/>
        </p:blipFill>
        <p:spPr>
          <a:xfrm>
            <a:off x="3539008" y="3051775"/>
            <a:ext cx="6838680" cy="33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4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5258-C9DC-C96D-2BF3-D80352A8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917" y="500062"/>
            <a:ext cx="8692166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WORKING OF STUDENT PROFILE: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F74C2-9F25-41B2-3B89-A5BF74750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916" y="1825625"/>
            <a:ext cx="9603883" cy="4351338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if registration no or password doesn’t correct then the error will display.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02CFC0-92E9-F956-8169-BA1B515EF906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C39C8EF-5456-4936-1AC1-583DB7C22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0" b="3264"/>
          <a:stretch/>
        </p:blipFill>
        <p:spPr>
          <a:xfrm>
            <a:off x="3412901" y="2496674"/>
            <a:ext cx="8564452" cy="41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22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1F86-5625-DC43-45E8-D5CB924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053" y="500062"/>
            <a:ext cx="525780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TEACHER PROFILE: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D8EE0-4C2D-DB0B-DB7F-15BCC2B86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406" y="1825625"/>
            <a:ext cx="9589393" cy="4351338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Teacher profile work same as student profile.</a:t>
            </a:r>
          </a:p>
          <a:p>
            <a:r>
              <a:rPr lang="en-US" dirty="0">
                <a:latin typeface="Crimson Pro" pitchFamily="2" charset="0"/>
              </a:rPr>
              <a:t>The login are same , input data are different.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8F2073-0B38-8D07-6651-21FB0B78EE69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1831FC6-4DA9-F877-3717-8E667D138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1" b="3639"/>
          <a:stretch/>
        </p:blipFill>
        <p:spPr>
          <a:xfrm>
            <a:off x="3528812" y="2889697"/>
            <a:ext cx="7727319" cy="37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69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C209-414C-A692-8FDC-DA5F4701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569" y="485640"/>
            <a:ext cx="8395952" cy="2051498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TEACHER 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REGISTRATION 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FORM: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42D741-9410-12A2-8458-AB9F80A9216B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0F28749-B8AF-89B9-2057-9013CDFB8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0" b="3639"/>
          <a:stretch/>
        </p:blipFill>
        <p:spPr>
          <a:xfrm>
            <a:off x="5726387" y="425043"/>
            <a:ext cx="6512734" cy="3219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8792C-41EC-8870-1F6F-6ED6CEA60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09" b="7060"/>
          <a:stretch/>
        </p:blipFill>
        <p:spPr>
          <a:xfrm>
            <a:off x="5726386" y="3644720"/>
            <a:ext cx="6512733" cy="30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7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CDE0-3E43-98D1-262E-09DD82856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812" y="500062"/>
            <a:ext cx="5137597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ADMIN PROFILE: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404C32-6FEE-8387-F62D-9DC01A51E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52" b="2847"/>
          <a:stretch/>
        </p:blipFill>
        <p:spPr>
          <a:xfrm>
            <a:off x="3101403" y="2229005"/>
            <a:ext cx="7739489" cy="3837905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C42900-E60F-38C3-9338-B90CFFA95839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6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E41B-5EAE-723A-7BAD-7D9A904F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070" y="1446951"/>
            <a:ext cx="1051560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PRESENTED BY: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6FA5A0-D02B-2DB4-7D2C-4B3A0BC9E767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2359205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43DFE64-DACB-337F-AAAD-778E5F00797B}"/>
              </a:ext>
            </a:extLst>
          </p:cNvPr>
          <p:cNvSpPr txBox="1">
            <a:spLocks/>
          </p:cNvSpPr>
          <p:nvPr/>
        </p:nvSpPr>
        <p:spPr>
          <a:xfrm>
            <a:off x="3979579" y="2359205"/>
            <a:ext cx="8036409" cy="315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SOHAIL ASGHAR (9454)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SANIA ASAD (9413)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ILYAS SHAH (9431)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NADIA NOOR (9411)</a:t>
            </a:r>
          </a:p>
        </p:txBody>
      </p:sp>
    </p:spTree>
    <p:extLst>
      <p:ext uri="{BB962C8B-B14F-4D97-AF65-F5344CB8AC3E}">
        <p14:creationId xmlns:p14="http://schemas.microsoft.com/office/powerpoint/2010/main" val="3822807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383C-E4FB-8ED9-412C-754C75A2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569" y="485640"/>
            <a:ext cx="4828504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ADMIN PROFILE: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CE2A2-315C-EB81-2FD0-14338B38A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2586" y="2189407"/>
            <a:ext cx="9821214" cy="3987555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latin typeface="Crimson Pro" pitchFamily="2" charset="0"/>
              </a:rPr>
              <a:t>To login admin profile, input admin id and password.</a:t>
            </a:r>
          </a:p>
          <a:p>
            <a:pPr lvl="1"/>
            <a:r>
              <a:rPr lang="en-US" sz="2800" dirty="0">
                <a:latin typeface="Crimson Pro" pitchFamily="2" charset="0"/>
              </a:rPr>
              <a:t>Admin access all the data of students teacher and admins.</a:t>
            </a:r>
          </a:p>
          <a:p>
            <a:pPr lvl="1"/>
            <a:r>
              <a:rPr lang="en-US" sz="2800" dirty="0">
                <a:latin typeface="Crimson Pro" pitchFamily="2" charset="0"/>
              </a:rPr>
              <a:t>To click login in button, the student management database will be access.</a:t>
            </a:r>
          </a:p>
          <a:p>
            <a:pPr lvl="1"/>
            <a:r>
              <a:rPr lang="en-US" sz="2800" dirty="0">
                <a:latin typeface="Crimson Pro" pitchFamily="2" charset="0"/>
              </a:rPr>
              <a:t>By adding new admin, already registered admin add the profile of new admin through in phpMyAdmin. </a:t>
            </a:r>
          </a:p>
          <a:p>
            <a:pPr lvl="1"/>
            <a:endParaRPr lang="en-US" sz="2800" dirty="0">
              <a:latin typeface="Crimson Pro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E3CD-35BB-FA56-63CB-219D0144350F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91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4B50-3BF0-E1AA-E955-6F87E4E23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842" y="485640"/>
            <a:ext cx="5124718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ADMIN PROFILE: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FA1F1-12AE-6466-EC14-0DAE13701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6842" y="1825625"/>
            <a:ext cx="9626958" cy="4351338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Click login button, this button target the local data base.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639EF3-F0CC-F4E0-DB05-C7A44B5C72A5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96AF747-3306-65D2-AAF1-DC6323A78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1" b="2888"/>
          <a:stretch/>
        </p:blipFill>
        <p:spPr>
          <a:xfrm>
            <a:off x="2781836" y="2627479"/>
            <a:ext cx="7959143" cy="390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A372-FC4E-5401-332D-826C33CA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054" y="500062"/>
            <a:ext cx="4931535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ADMIN PROFILE: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F02829-E6F9-E5E4-3C35-BFADDC75549B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C50D5F4-6F13-4114-3F59-775F50928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6" b="3075"/>
          <a:stretch/>
        </p:blipFill>
        <p:spPr>
          <a:xfrm>
            <a:off x="2249511" y="1825625"/>
            <a:ext cx="9169758" cy="476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5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BAC24-142D-945A-38B7-235B0A0AB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1"/>
            <a:ext cx="12192000" cy="6896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DD86E-01CC-5A9D-57B5-CCCBC828C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41" y="2034236"/>
            <a:ext cx="5871693" cy="102579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SUBMITTED TO: 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imson Pro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A9AD7E-E608-F3CA-DE2B-C5B13A39245C}"/>
              </a:ext>
            </a:extLst>
          </p:cNvPr>
          <p:cNvSpPr txBox="1">
            <a:spLocks/>
          </p:cNvSpPr>
          <p:nvPr/>
        </p:nvSpPr>
        <p:spPr>
          <a:xfrm>
            <a:off x="6709893" y="4919731"/>
            <a:ext cx="5871693" cy="193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5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Thanks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 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imson Pro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4E678D-387B-BCD9-1115-398EB4C9F5A3}"/>
              </a:ext>
            </a:extLst>
          </p:cNvPr>
          <p:cNvSpPr txBox="1">
            <a:spLocks/>
          </p:cNvSpPr>
          <p:nvPr/>
        </p:nvSpPr>
        <p:spPr>
          <a:xfrm>
            <a:off x="3992987" y="3060029"/>
            <a:ext cx="5871693" cy="1025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MAM MARIA GUL 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imson Pro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D51561-F195-EE92-690C-7D43C9C956EC}"/>
              </a:ext>
            </a:extLst>
          </p:cNvPr>
          <p:cNvCxnSpPr>
            <a:cxnSpLocks/>
          </p:cNvCxnSpPr>
          <p:nvPr/>
        </p:nvCxnSpPr>
        <p:spPr>
          <a:xfrm>
            <a:off x="2023056" y="2653048"/>
            <a:ext cx="3823952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2DC009-7FE2-37CF-ED0D-489C9687AAFA}"/>
              </a:ext>
            </a:extLst>
          </p:cNvPr>
          <p:cNvCxnSpPr>
            <a:cxnSpLocks/>
          </p:cNvCxnSpPr>
          <p:nvPr/>
        </p:nvCxnSpPr>
        <p:spPr>
          <a:xfrm>
            <a:off x="4404575" y="3745606"/>
            <a:ext cx="5241164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86B639-DE0B-56A8-5B33-ED4B3F719F79}"/>
              </a:ext>
            </a:extLst>
          </p:cNvPr>
          <p:cNvCxnSpPr>
            <a:cxnSpLocks/>
          </p:cNvCxnSpPr>
          <p:nvPr/>
        </p:nvCxnSpPr>
        <p:spPr>
          <a:xfrm>
            <a:off x="8538693" y="6035899"/>
            <a:ext cx="2395470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90C4F6-C0FA-729F-6B67-35007B1A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3" y="1152659"/>
            <a:ext cx="5267459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ABOUT PROJECT:</a:t>
            </a:r>
            <a:r>
              <a:rPr lang="en-US" dirty="0">
                <a:latin typeface="Crimson Pro" pitchFamily="2" charset="0"/>
              </a:rPr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38EB13-6835-9976-0A3E-FA27239F3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63" y="3087754"/>
            <a:ext cx="9859851" cy="2179705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Design project using html , CSS , php and SQL database.</a:t>
            </a:r>
          </a:p>
          <a:p>
            <a:r>
              <a:rPr lang="en-US" dirty="0">
                <a:latin typeface="Crimson Pro" pitchFamily="2" charset="0"/>
              </a:rPr>
              <a:t>In School Management Project ,  we design 3 different profile one is for student information , 2</a:t>
            </a:r>
            <a:r>
              <a:rPr lang="en-US" baseline="30000" dirty="0">
                <a:latin typeface="Crimson Pro" pitchFamily="2" charset="0"/>
              </a:rPr>
              <a:t>nd</a:t>
            </a:r>
            <a:r>
              <a:rPr lang="en-US" dirty="0">
                <a:latin typeface="Crimson Pro" pitchFamily="2" charset="0"/>
              </a:rPr>
              <a:t> is for teacher information and last one is for admin wo will access the database.</a:t>
            </a:r>
          </a:p>
          <a:p>
            <a:pPr marL="0" indent="0">
              <a:buNone/>
            </a:pPr>
            <a:endParaRPr lang="en-US" dirty="0">
              <a:latin typeface="Crimson Pro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3AF6C7-3CE8-6C39-0D1A-9434AD23FA43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3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81D0-7196-409D-D2A5-B467BB94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62" y="365125"/>
            <a:ext cx="4377744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HOME PAGE: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AD24E2-CB91-0349-AADB-F77F44468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60" b="3736"/>
          <a:stretch/>
        </p:blipFill>
        <p:spPr>
          <a:xfrm>
            <a:off x="1958662" y="1783287"/>
            <a:ext cx="9529293" cy="4709588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808E25-BA87-330A-944E-25697F8D776E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73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D04C-EFBA-30E5-D85C-3F05AE0D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890" y="681037"/>
            <a:ext cx="5257800" cy="1144588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HOME PAGE: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BE370-C81F-8DC8-637C-8D1A1C23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890" y="1825625"/>
            <a:ext cx="9640909" cy="4351338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The first page index.html, we will design nav links.</a:t>
            </a:r>
          </a:p>
          <a:p>
            <a:r>
              <a:rPr lang="en-US" dirty="0">
                <a:latin typeface="Crimson Pro" pitchFamily="2" charset="0"/>
              </a:rPr>
              <a:t>Home link target the same page (index.html).</a:t>
            </a:r>
          </a:p>
          <a:p>
            <a:r>
              <a:rPr lang="en-US" dirty="0">
                <a:latin typeface="Crimson Pro" pitchFamily="2" charset="0"/>
              </a:rPr>
              <a:t>Group and Team link both target the intro page of our group members.</a:t>
            </a:r>
          </a:p>
          <a:p>
            <a:r>
              <a:rPr lang="en-US" dirty="0">
                <a:latin typeface="Crimson Pro" pitchFamily="2" charset="0"/>
              </a:rPr>
              <a:t>Login in and Registration button target the 2</a:t>
            </a:r>
            <a:r>
              <a:rPr lang="en-US" baseline="30000" dirty="0">
                <a:latin typeface="Crimson Pro" pitchFamily="2" charset="0"/>
              </a:rPr>
              <a:t>nd</a:t>
            </a:r>
            <a:r>
              <a:rPr lang="en-US" dirty="0">
                <a:latin typeface="Crimson Pro" pitchFamily="2" charset="0"/>
              </a:rPr>
              <a:t> page which we will discuss below.</a:t>
            </a:r>
          </a:p>
          <a:p>
            <a:endParaRPr lang="en-US" dirty="0">
              <a:latin typeface="Crimson Pro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CF2BE-0573-926F-9C0A-54964DBD28A2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2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BD46-6986-E393-2CD5-CF86C8DF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585" y="681038"/>
            <a:ext cx="9821205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GROUP AND TEAM LINKS 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2E0830-BB1E-284E-AC40-47ABB64E9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50" b="3429"/>
          <a:stretch/>
        </p:blipFill>
        <p:spPr>
          <a:xfrm>
            <a:off x="2896745" y="2292439"/>
            <a:ext cx="7092883" cy="3490175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BBCE0A-8372-7CFE-0C9C-90C706BB26EF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9B42-6810-1DCA-9EA9-C439544E0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617" y="619147"/>
            <a:ext cx="7322713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REGISTRATION BUTTON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0103D6-64C6-03B1-405B-212249B0D1E2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91D7D1-52B7-7FA6-BFB0-990969FE9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286" y="1825625"/>
            <a:ext cx="9576513" cy="4351338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The registration button target the admin  page where we design 3 different profile.</a:t>
            </a:r>
          </a:p>
          <a:p>
            <a:r>
              <a:rPr lang="en-US" dirty="0">
                <a:latin typeface="Crimson Pro" pitchFamily="2" charset="0"/>
              </a:rPr>
              <a:t>One is for students registration.</a:t>
            </a:r>
          </a:p>
          <a:p>
            <a:r>
              <a:rPr lang="en-US" dirty="0">
                <a:latin typeface="Crimson Pro" pitchFamily="2" charset="0"/>
              </a:rPr>
              <a:t>2</a:t>
            </a:r>
            <a:r>
              <a:rPr lang="en-US" baseline="30000" dirty="0">
                <a:latin typeface="Crimson Pro" pitchFamily="2" charset="0"/>
              </a:rPr>
              <a:t>nd</a:t>
            </a:r>
            <a:r>
              <a:rPr lang="en-US" dirty="0">
                <a:latin typeface="Crimson Pro" pitchFamily="2" charset="0"/>
              </a:rPr>
              <a:t> for teacher.</a:t>
            </a:r>
          </a:p>
          <a:p>
            <a:r>
              <a:rPr lang="en-US" dirty="0">
                <a:latin typeface="Crimson Pro" pitchFamily="2" charset="0"/>
              </a:rPr>
              <a:t>3</a:t>
            </a:r>
            <a:r>
              <a:rPr lang="en-US" baseline="30000" dirty="0">
                <a:latin typeface="Crimson Pro" pitchFamily="2" charset="0"/>
              </a:rPr>
              <a:t>rd</a:t>
            </a:r>
            <a:r>
              <a:rPr lang="en-US" dirty="0">
                <a:latin typeface="Crimson Pro" pitchFamily="2" charset="0"/>
              </a:rPr>
              <a:t> for admin.</a:t>
            </a:r>
          </a:p>
          <a:p>
            <a:endParaRPr lang="en-US" dirty="0">
              <a:latin typeface="Crimson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82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87EDE1-8B9C-D141-5C6C-C36D471FB2F3}"/>
              </a:ext>
            </a:extLst>
          </p:cNvPr>
          <p:cNvSpPr txBox="1">
            <a:spLocks/>
          </p:cNvSpPr>
          <p:nvPr/>
        </p:nvSpPr>
        <p:spPr>
          <a:xfrm>
            <a:off x="1635617" y="619147"/>
            <a:ext cx="73227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REGISTRATION BUTTON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78C3019-78A6-3B51-825B-1A1FDF74A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21" b="4145"/>
          <a:stretch/>
        </p:blipFill>
        <p:spPr>
          <a:xfrm>
            <a:off x="2113201" y="2156250"/>
            <a:ext cx="8717932" cy="42806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5630C2-DAAE-6FC2-272B-176DD250C8B4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8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968F-7E97-B9CF-A095-CD942640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496" y="403762"/>
            <a:ext cx="861060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" pitchFamily="2" charset="0"/>
              </a:rPr>
              <a:t>STUDENT PROFILE: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7A7BB-D718-6703-CE26-12B622F1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828" y="2240923"/>
            <a:ext cx="9846972" cy="3936039"/>
          </a:xfrm>
        </p:spPr>
        <p:txBody>
          <a:bodyPr/>
          <a:lstStyle/>
          <a:p>
            <a:r>
              <a:rPr lang="en-US" dirty="0">
                <a:latin typeface="Crimson Pro" pitchFamily="2" charset="0"/>
              </a:rPr>
              <a:t>The student profile target the student login page.</a:t>
            </a:r>
          </a:p>
          <a:p>
            <a:endParaRPr lang="en-US" dirty="0">
              <a:latin typeface="Crimson Pro" pitchFamily="2" charset="0"/>
            </a:endParaRPr>
          </a:p>
          <a:p>
            <a:pPr marL="0" indent="0">
              <a:buNone/>
            </a:pPr>
            <a:r>
              <a:rPr lang="en-US" dirty="0">
                <a:latin typeface="Crimson Pro" pitchFamily="2" charset="0"/>
              </a:rPr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B60CEF-6AA3-2E27-A7A6-FB685D442C2C}"/>
              </a:ext>
            </a:extLst>
          </p:cNvPr>
          <p:cNvCxnSpPr>
            <a:cxnSpLocks/>
          </p:cNvCxnSpPr>
          <p:nvPr/>
        </p:nvCxnSpPr>
        <p:spPr>
          <a:xfrm>
            <a:off x="1390918" y="0"/>
            <a:ext cx="0" cy="1944710"/>
          </a:xfrm>
          <a:prstGeom prst="line">
            <a:avLst/>
          </a:prstGeom>
          <a:ln w="57150"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AC454E1-7D01-756A-945F-622CB0476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7" b="3465"/>
          <a:stretch/>
        </p:blipFill>
        <p:spPr>
          <a:xfrm>
            <a:off x="3773510" y="2889679"/>
            <a:ext cx="7182755" cy="356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5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476</Words>
  <Application>Microsoft Office PowerPoint</Application>
  <PresentationFormat>Widescreen</PresentationFormat>
  <Paragraphs>60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Crimson Pro</vt:lpstr>
      <vt:lpstr>Office Theme</vt:lpstr>
      <vt:lpstr>AUST MANAGEMENT SYSTEM</vt:lpstr>
      <vt:lpstr>PRESENTED BY:</vt:lpstr>
      <vt:lpstr>ABOUT PROJECT: </vt:lpstr>
      <vt:lpstr>HOME PAGE:  </vt:lpstr>
      <vt:lpstr>HOME PAGE:</vt:lpstr>
      <vt:lpstr>GROUP AND TEAM LINKS :</vt:lpstr>
      <vt:lpstr>REGISTRATION BUTTON</vt:lpstr>
      <vt:lpstr>PowerPoint Presentation</vt:lpstr>
      <vt:lpstr>STUDENT PROFILE:</vt:lpstr>
      <vt:lpstr>WORKING OF STUDENT PROFILE:</vt:lpstr>
      <vt:lpstr>STUDENT REGISTRATION FORM:</vt:lpstr>
      <vt:lpstr>STUDENT REGISTRATION FORM:</vt:lpstr>
      <vt:lpstr>WORKING OF REG. FORM</vt:lpstr>
      <vt:lpstr>WORKING OF STUDENT PROFILE:</vt:lpstr>
      <vt:lpstr>WORKING OF STUDENT PROFILE:</vt:lpstr>
      <vt:lpstr>WORKING OF STUDENT PROFILE:</vt:lpstr>
      <vt:lpstr>TEACHER PROFILE:</vt:lpstr>
      <vt:lpstr>TEACHER  REGISTRATION  FORM:</vt:lpstr>
      <vt:lpstr>ADMIN PROFILE:</vt:lpstr>
      <vt:lpstr>ADMIN PROFILE:</vt:lpstr>
      <vt:lpstr>ADMIN PROFILE:</vt:lpstr>
      <vt:lpstr>ADMIN PROFILE:</vt:lpstr>
      <vt:lpstr>SUBMITTED TO: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</dc:title>
  <dc:creator>MR.</dc:creator>
  <cp:lastModifiedBy>Sohail Asghar</cp:lastModifiedBy>
  <cp:revision>5</cp:revision>
  <dcterms:created xsi:type="dcterms:W3CDTF">2023-08-07T06:57:16Z</dcterms:created>
  <dcterms:modified xsi:type="dcterms:W3CDTF">2023-10-02T17:15:01Z</dcterms:modified>
</cp:coreProperties>
</file>